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8" r:id="rId2"/>
    <p:sldId id="336" r:id="rId3"/>
    <p:sldId id="341" r:id="rId4"/>
    <p:sldId id="340" r:id="rId5"/>
    <p:sldId id="350" r:id="rId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DCE"/>
    <a:srgbClr val="6C6D6C"/>
    <a:srgbClr val="1B2F45"/>
    <a:srgbClr val="FF8AD8"/>
    <a:srgbClr val="3F9DD6"/>
    <a:srgbClr val="2D8CCE"/>
    <a:srgbClr val="2C8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6"/>
    <p:restoredTop sz="94613"/>
  </p:normalViewPr>
  <p:slideViewPr>
    <p:cSldViewPr snapToGrid="0" snapToObjects="1">
      <p:cViewPr varScale="1">
        <p:scale>
          <a:sx n="114" d="100"/>
          <a:sy n="114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705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230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579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811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61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359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930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706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073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699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372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3E53C-C5A3-E947-9E70-077BBDA08DA3}" type="datetimeFigureOut">
              <a:rPr lang="sv-SE" smtClean="0"/>
              <a:t>2017-12-01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7088F-BAD7-DF45-B009-99833E31716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662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603504" y="493776"/>
            <a:ext cx="11009376" cy="5888736"/>
          </a:xfrm>
          <a:prstGeom prst="rect">
            <a:avLst/>
          </a:prstGeom>
          <a:solidFill>
            <a:schemeClr val="bg1"/>
          </a:solidFill>
          <a:ln w="101600">
            <a:solidFill>
              <a:srgbClr val="2C8C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ruta 6"/>
          <p:cNvSpPr txBox="1"/>
          <p:nvPr/>
        </p:nvSpPr>
        <p:spPr>
          <a:xfrm>
            <a:off x="673378" y="774135"/>
            <a:ext cx="1086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jalla One" charset="0"/>
                <a:ea typeface="Fjalla One" charset="0"/>
                <a:cs typeface="Fjalla One" charset="0"/>
              </a:rPr>
              <a:t>Funktionalitet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37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ruta 9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Mariia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3E404FDD-3B93-4944-A701-6A52F4C3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58" y="1421799"/>
            <a:ext cx="4625829" cy="46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4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603504" y="493776"/>
            <a:ext cx="11009376" cy="5888736"/>
          </a:xfrm>
          <a:prstGeom prst="rect">
            <a:avLst/>
          </a:prstGeom>
          <a:solidFill>
            <a:schemeClr val="bg1"/>
          </a:solidFill>
          <a:ln w="101600">
            <a:solidFill>
              <a:srgbClr val="2C8C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ruta 6"/>
          <p:cNvSpPr txBox="1"/>
          <p:nvPr/>
        </p:nvSpPr>
        <p:spPr>
          <a:xfrm>
            <a:off x="673378" y="774135"/>
            <a:ext cx="1086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jalla One" charset="0"/>
                <a:ea typeface="Fjalla One" charset="0"/>
                <a:cs typeface="Fjalla One" charset="0"/>
              </a:rPr>
              <a:t>Funktionalitet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37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ruta 9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Mariia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1160823-6F96-48A1-BFA3-404E4DF6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31" y="2385043"/>
            <a:ext cx="3021391" cy="3021391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4EDF4DAC-54E1-451E-AA3E-2F8E3A63A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09" y="2428357"/>
            <a:ext cx="2983987" cy="2983987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4DD597E6-F123-4BA2-A04D-71C8E7815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283" y="1482247"/>
            <a:ext cx="4134570" cy="1869416"/>
          </a:xfrm>
          <a:prstGeom prst="rect">
            <a:avLst/>
          </a:prstGeom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39F2C007-9F6D-4730-8811-6236DD77B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327" y="3920351"/>
            <a:ext cx="3021392" cy="18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8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603504" y="493776"/>
            <a:ext cx="11009376" cy="5888736"/>
          </a:xfrm>
          <a:prstGeom prst="rect">
            <a:avLst/>
          </a:prstGeom>
          <a:solidFill>
            <a:schemeClr val="bg1"/>
          </a:solidFill>
          <a:ln w="101600">
            <a:solidFill>
              <a:srgbClr val="2C8C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ruta 6"/>
          <p:cNvSpPr txBox="1"/>
          <p:nvPr/>
        </p:nvSpPr>
        <p:spPr>
          <a:xfrm>
            <a:off x="673378" y="774135"/>
            <a:ext cx="1086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jalla One" charset="0"/>
                <a:ea typeface="Fjalla One" charset="0"/>
                <a:cs typeface="Fjalla One" charset="0"/>
              </a:rPr>
              <a:t>Funktionalitet</a:t>
            </a:r>
          </a:p>
        </p:txBody>
      </p:sp>
      <p:sp>
        <p:nvSpPr>
          <p:cNvPr id="8" name="textruta 7"/>
          <p:cNvSpPr txBox="1"/>
          <p:nvPr/>
        </p:nvSpPr>
        <p:spPr>
          <a:xfrm>
            <a:off x="673378" y="1230771"/>
            <a:ext cx="1086962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000" b="1">
                <a:solidFill>
                  <a:srgbClr val="3F9DD6"/>
                </a:solidFill>
                <a:latin typeface="Fjalla One" charset="0"/>
                <a:ea typeface="Fjalla One" charset="0"/>
                <a:cs typeface="Fjalla One" charset="0"/>
              </a:rPr>
              <a:t>Databas</a:t>
            </a:r>
            <a:endParaRPr lang="sv-SE" sz="2000" b="1" dirty="0">
              <a:solidFill>
                <a:srgbClr val="3F9DD6"/>
              </a:solidFill>
              <a:latin typeface="Fjalla One" charset="0"/>
              <a:ea typeface="Fjalla One" charset="0"/>
              <a:cs typeface="Fjalla One" charset="0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37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ruta 9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Mariia</a:t>
            </a:r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1A9E03EB-A559-40DF-8A31-CEBEEBCC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17" y="1768672"/>
            <a:ext cx="5927365" cy="42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4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/>
        </p:nvSpPr>
        <p:spPr>
          <a:xfrm>
            <a:off x="603504" y="493776"/>
            <a:ext cx="11009376" cy="5888736"/>
          </a:xfrm>
          <a:prstGeom prst="rect">
            <a:avLst/>
          </a:prstGeom>
          <a:solidFill>
            <a:schemeClr val="bg1"/>
          </a:solidFill>
          <a:ln w="101600">
            <a:solidFill>
              <a:srgbClr val="2C8C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ruta 6"/>
          <p:cNvSpPr txBox="1"/>
          <p:nvPr/>
        </p:nvSpPr>
        <p:spPr>
          <a:xfrm>
            <a:off x="673378" y="774135"/>
            <a:ext cx="10869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jalla One" charset="0"/>
                <a:ea typeface="Fjalla One" charset="0"/>
                <a:cs typeface="Fjalla One" charset="0"/>
              </a:rPr>
              <a:t>Funktionalitet</a:t>
            </a:r>
          </a:p>
        </p:txBody>
      </p:sp>
      <p:sp>
        <p:nvSpPr>
          <p:cNvPr id="8" name="textruta 7"/>
          <p:cNvSpPr txBox="1"/>
          <p:nvPr/>
        </p:nvSpPr>
        <p:spPr>
          <a:xfrm>
            <a:off x="673378" y="1230771"/>
            <a:ext cx="10869628" cy="49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2000" b="1" dirty="0">
                <a:solidFill>
                  <a:srgbClr val="3F9DD6"/>
                </a:solidFill>
                <a:latin typeface="Fjalla One" charset="0"/>
                <a:ea typeface="Fjalla One" charset="0"/>
                <a:cs typeface="Fjalla One" charset="0"/>
              </a:rPr>
              <a:t>Extra Funktion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37FF"/>
          </a:solidFill>
          <a:ln>
            <a:solidFill>
              <a:srgbClr val="943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textruta 9"/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Mariia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48EFDD9-7DF2-47AE-9928-FF406ABD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60" y="1854519"/>
            <a:ext cx="5795479" cy="386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7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kärminspelning 3">
            <a:hlinkClick r:id="" action="ppaction://media"/>
            <a:extLst>
              <a:ext uri="{FF2B5EF4-FFF2-40B4-BE49-F238E27FC236}">
                <a16:creationId xmlns:a16="http://schemas.microsoft.com/office/drawing/2014/main" id="{A1BB0B84-8DC5-4F56-8AD8-1C7483C5D35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56.90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3040" y="1322286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11647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11</Words>
  <Application>Microsoft Office PowerPoint</Application>
  <PresentationFormat>Bredbild</PresentationFormat>
  <Paragraphs>10</Paragraphs>
  <Slides>5</Slides>
  <Notes>0</Notes>
  <HiddenSlides>0</HiddenSlides>
  <MMClips>1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Fjalla One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Emmelie Engström</dc:creator>
  <cp:lastModifiedBy>Inari Inari</cp:lastModifiedBy>
  <cp:revision>111</cp:revision>
  <cp:lastPrinted>2017-11-30T15:36:15Z</cp:lastPrinted>
  <dcterms:created xsi:type="dcterms:W3CDTF">2017-11-01T11:22:12Z</dcterms:created>
  <dcterms:modified xsi:type="dcterms:W3CDTF">2017-12-01T03:34:36Z</dcterms:modified>
</cp:coreProperties>
</file>